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8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0000"/>
    <a:srgbClr val="71B8FF"/>
    <a:srgbClr val="F31D25"/>
    <a:srgbClr val="FFFFFF"/>
    <a:srgbClr val="4CA6FF"/>
    <a:srgbClr val="CC66FF"/>
    <a:srgbClr val="FF00FF"/>
    <a:srgbClr val="51237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 autoAdjust="0"/>
    <p:restoredTop sz="95678" autoAdjust="0"/>
  </p:normalViewPr>
  <p:slideViewPr>
    <p:cSldViewPr>
      <p:cViewPr>
        <p:scale>
          <a:sx n="75" d="100"/>
          <a:sy n="75" d="100"/>
        </p:scale>
        <p:origin x="1709" y="53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0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2022/3/3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rgbClr val="FF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エクスクルーダー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FF000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pic>
        <p:nvPicPr>
          <p:cNvPr id="9" name="図 8" descr="ドーナツの形をしたケーキ&#10;&#10;低い精度で自動的に生成された説明">
            <a:extLst>
              <a:ext uri="{FF2B5EF4-FFF2-40B4-BE49-F238E27FC236}">
                <a16:creationId xmlns:a16="http://schemas.microsoft.com/office/drawing/2014/main" id="{06C03CB9-020B-485F-801F-81C4A34D39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38" y="2281878"/>
            <a:ext cx="6461636" cy="3857625"/>
          </a:xfrm>
          <a:prstGeom prst="rect">
            <a:avLst/>
          </a:prstGeom>
        </p:spPr>
      </p:pic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pic>
        <p:nvPicPr>
          <p:cNvPr id="12" name="図 11" descr="チョコレートのケーキ&#10;&#10;自動的に生成された説明" hidden="1">
            <a:extLst>
              <a:ext uri="{FF2B5EF4-FFF2-40B4-BE49-F238E27FC236}">
                <a16:creationId xmlns:a16="http://schemas.microsoft.com/office/drawing/2014/main" id="{166BBC93-202A-4919-94E2-F3B035DFB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9" y="2271370"/>
            <a:ext cx="6441934" cy="3623588"/>
          </a:xfrm>
          <a:prstGeom prst="rect">
            <a:avLst/>
          </a:prstGeom>
        </p:spPr>
      </p:pic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C3D58E-E056-492E-BF21-84A508B25AFB}"/>
              </a:ext>
            </a:extLst>
          </p:cNvPr>
          <p:cNvGrpSpPr>
            <a:grpSpLocks noChangeAspect="1"/>
          </p:cNvGrpSpPr>
          <p:nvPr/>
        </p:nvGrpSpPr>
        <p:grpSpPr>
          <a:xfrm>
            <a:off x="128405" y="1634834"/>
            <a:ext cx="6575562" cy="4743944"/>
            <a:chOff x="2126198" y="4052900"/>
            <a:chExt cx="3253559" cy="2353933"/>
          </a:xfrm>
        </p:grpSpPr>
        <p:sp>
          <p:nvSpPr>
            <p:cNvPr id="279" name="フリーフォーム: 図形 278">
              <a:extLst>
                <a:ext uri="{FF2B5EF4-FFF2-40B4-BE49-F238E27FC236}">
                  <a16:creationId xmlns:a16="http://schemas.microsoft.com/office/drawing/2014/main" id="{2519BDCB-0F49-40A7-A7A1-16B6524AD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98" y="4292965"/>
              <a:ext cx="3253559" cy="2113868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E5454C6-6709-4C42-B623-C9EC64F0EAE8}"/>
                </a:ext>
              </a:extLst>
            </p:cNvPr>
            <p:cNvSpPr txBox="1"/>
            <p:nvPr/>
          </p:nvSpPr>
          <p:spPr>
            <a:xfrm>
              <a:off x="2276872" y="4052900"/>
              <a:ext cx="157635" cy="174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7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276029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ショベルカーぶっ壊しアクション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668461C-5B2F-4A9F-8A30-384768C4A15F}"/>
              </a:ext>
            </a:extLst>
          </p:cNvPr>
          <p:cNvSpPr txBox="1"/>
          <p:nvPr/>
        </p:nvSpPr>
        <p:spPr>
          <a:xfrm>
            <a:off x="3867199" y="6953023"/>
            <a:ext cx="3790738" cy="954107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・破壊することで</a:t>
            </a:r>
            <a:b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</a:b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強化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される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8B422D7F-4CE6-4D31-BC50-7CDE6726CC91}"/>
              </a:ext>
            </a:extLst>
          </p:cNvPr>
          <p:cNvSpPr txBox="1"/>
          <p:nvPr/>
        </p:nvSpPr>
        <p:spPr>
          <a:xfrm>
            <a:off x="3591619" y="6259848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glow rad="127000">
                    <a:srgbClr val="FFFF00"/>
                  </a:glow>
                </a:effectLst>
              </a:rPr>
              <a:t>ゲーム概要</a:t>
            </a:r>
            <a:endParaRPr kumimoji="1" lang="ja-JP" altLang="en-US" sz="3200" b="1" dirty="0">
              <a:effectLst>
                <a:glow rad="127000">
                  <a:srgbClr val="FF9999"/>
                </a:glow>
              </a:effectLst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501DB83F-1AEF-4144-B990-EB31CA17427E}"/>
              </a:ext>
            </a:extLst>
          </p:cNvPr>
          <p:cNvSpPr txBox="1"/>
          <p:nvPr/>
        </p:nvSpPr>
        <p:spPr>
          <a:xfrm>
            <a:off x="-515243" y="2235917"/>
            <a:ext cx="81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モノをひたすら</a:t>
            </a:r>
            <a:r>
              <a:rPr kumimoji="1" lang="ja-JP" altLang="en-US" sz="40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破壊しまくる</a:t>
            </a:r>
            <a:endParaRPr kumimoji="1" lang="en-US" altLang="ja-JP" sz="4000" b="1" dirty="0">
              <a:solidFill>
                <a:srgbClr val="FF0000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61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D95402590FAFE45B13105A838DF44B5" ma:contentTypeVersion="8" ma:contentTypeDescription="新しいドキュメントを作成します。" ma:contentTypeScope="" ma:versionID="2c5b54ce2d6612fcc507ccacce5de2c4">
  <xsd:schema xmlns:xsd="http://www.w3.org/2001/XMLSchema" xmlns:xs="http://www.w3.org/2001/XMLSchema" xmlns:p="http://schemas.microsoft.com/office/2006/metadata/properties" xmlns:ns2="03166b46-52e3-40b9-9bb8-75af4c8b4270" targetNamespace="http://schemas.microsoft.com/office/2006/metadata/properties" ma:root="true" ma:fieldsID="23b7d6e20be009aa92653d18885db023" ns2:_="">
    <xsd:import namespace="03166b46-52e3-40b9-9bb8-75af4c8b4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66b46-52e3-40b9-9bb8-75af4c8b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C9E1E1-3C33-400E-AD9F-BAB8537F7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66b46-52e3-40b9-9bb8-75af4c8b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BC3B88-8D64-4653-85A0-5AB73C46FE84}">
  <ds:schemaRefs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3166b46-52e3-40b9-9bb8-75af4c8b4270"/>
  </ds:schemaRefs>
</ds:datastoreItem>
</file>

<file path=customXml/itemProps3.xml><?xml version="1.0" encoding="utf-8"?>
<ds:datastoreItem xmlns:ds="http://schemas.openxmlformats.org/officeDocument/2006/customXml" ds:itemID="{627082C3-E628-4831-9E57-718101C87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</TotalTime>
  <Words>150</Words>
  <Application>Microsoft Office PowerPoint</Application>
  <PresentationFormat>A4 210 x 297 mm</PresentationFormat>
  <Paragraphs>19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132</cp:revision>
  <dcterms:created xsi:type="dcterms:W3CDTF">2021-01-26T04:32:55Z</dcterms:created>
  <dcterms:modified xsi:type="dcterms:W3CDTF">2022-03-03T04:30:11Z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0x0101009D95402590FAFE45B13105A838DF44B5</vt:lpwstr>
  </property>
</Properties>
</file>